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6425" y="3285006"/>
            <a:ext cx="15901977" cy="30353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0015" y="5885939"/>
            <a:ext cx="5110721" cy="13766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526" y="9267964"/>
            <a:ext cx="7035221" cy="9336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841" y="212949"/>
            <a:ext cx="10598029" cy="17741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693" y="1616336"/>
            <a:ext cx="2780881" cy="13093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4006" y="2989968"/>
            <a:ext cx="3212980" cy="3209402"/>
            <a:chOff x="474006" y="2989968"/>
            <a:chExt cx="3212980" cy="32094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006" y="2989968"/>
              <a:ext cx="3212980" cy="320940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4078" y="3058002"/>
            <a:ext cx="8986880" cy="29245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74406" y="5872269"/>
            <a:ext cx="3381621" cy="2890515"/>
            <a:chOff x="13974406" y="5872269"/>
            <a:chExt cx="3381621" cy="28905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74406" y="5872269"/>
              <a:ext cx="3381621" cy="28905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5781" y="6361277"/>
            <a:ext cx="9549922" cy="18579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941" y="6146075"/>
            <a:ext cx="1764248" cy="109489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33363" y="8932931"/>
            <a:ext cx="5189883" cy="11367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185" y="8124135"/>
            <a:ext cx="13337520" cy="1860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841" y="212949"/>
            <a:ext cx="10598029" cy="17741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693" y="1616336"/>
            <a:ext cx="7616566" cy="13603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42111" y="4825711"/>
            <a:ext cx="5432718" cy="2737310"/>
            <a:chOff x="-642111" y="4825711"/>
            <a:chExt cx="5432718" cy="273731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42111" y="4825711"/>
              <a:ext cx="5432718" cy="2737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224" y="3099248"/>
            <a:ext cx="3018866" cy="5375168"/>
            <a:chOff x="749224" y="3099248"/>
            <a:chExt cx="3018866" cy="53751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224" y="3099248"/>
              <a:ext cx="3018866" cy="537516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84283" y="4904792"/>
            <a:ext cx="14465721" cy="334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841" y="212949"/>
            <a:ext cx="10598029" cy="17741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693" y="1616336"/>
            <a:ext cx="8001318" cy="13900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72696" y="3050655"/>
            <a:ext cx="9540323" cy="5366432"/>
            <a:chOff x="4372696" y="3050655"/>
            <a:chExt cx="9540323" cy="536643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2696" y="3050655"/>
              <a:ext cx="9540323" cy="536643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225" y="8718356"/>
            <a:ext cx="17559434" cy="926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841" y="212949"/>
            <a:ext cx="10598029" cy="17741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693" y="1616336"/>
            <a:ext cx="2758024" cy="13565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1426" y="4694945"/>
            <a:ext cx="17707050" cy="2551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5370139" cy="19272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272" y="2224421"/>
            <a:ext cx="8506290" cy="33117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09654" y="-249017"/>
            <a:ext cx="16725033" cy="1359895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7552" y="2203448"/>
            <a:ext cx="2138239" cy="1079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6739652" cy="1756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1139" y="2695987"/>
            <a:ext cx="4063436" cy="4791468"/>
            <a:chOff x="7111139" y="2695987"/>
            <a:chExt cx="4063436" cy="47914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9422" y="300253"/>
              <a:ext cx="8126871" cy="9582935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1139" y="2695987"/>
              <a:ext cx="4063436" cy="479146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2779" y="8278902"/>
            <a:ext cx="9836706" cy="1360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7722" y="4569178"/>
            <a:ext cx="17330270" cy="2629192"/>
            <a:chOff x="477722" y="4569178"/>
            <a:chExt cx="17330270" cy="26291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722" y="4569178"/>
              <a:ext cx="17330270" cy="26291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822" y="212949"/>
            <a:ext cx="15337368" cy="17987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294" y="5059065"/>
            <a:ext cx="17461568" cy="1692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10341000" cy="17898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0629" y="1772560"/>
            <a:ext cx="6171429" cy="3471428"/>
            <a:chOff x="1040629" y="1772560"/>
            <a:chExt cx="6171429" cy="34714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629" y="1772560"/>
              <a:ext cx="6171429" cy="34714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57143" y="5495626"/>
            <a:ext cx="6171429" cy="3471428"/>
            <a:chOff x="6057143" y="5495626"/>
            <a:chExt cx="6171429" cy="34714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5495626"/>
              <a:ext cx="6171429" cy="34714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3657" y="1772560"/>
            <a:ext cx="6171429" cy="3471428"/>
            <a:chOff x="11073657" y="1772560"/>
            <a:chExt cx="6171429" cy="34714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3657" y="1772560"/>
              <a:ext cx="6171429" cy="34714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2604" y="5164560"/>
            <a:ext cx="3627335" cy="9510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24535" y="8887627"/>
            <a:ext cx="4972049" cy="9499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42383" y="5140954"/>
            <a:ext cx="4737740" cy="1631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5506502" cy="17516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38" y="4030583"/>
            <a:ext cx="17030685" cy="31653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841" y="212949"/>
            <a:ext cx="7460706" cy="17741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126736" y="-882703"/>
            <a:ext cx="34486848" cy="13085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4536997" cy="17317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6060" y="2619048"/>
            <a:ext cx="3866667" cy="3866667"/>
            <a:chOff x="396060" y="2619048"/>
            <a:chExt cx="3866667" cy="386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060" y="2619048"/>
              <a:ext cx="3866667" cy="3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8369" y="2619048"/>
            <a:ext cx="3866667" cy="3866667"/>
            <a:chOff x="4938369" y="2619048"/>
            <a:chExt cx="3866667" cy="386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8369" y="2619048"/>
              <a:ext cx="3866667" cy="3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0679" y="2619048"/>
            <a:ext cx="3866667" cy="3866667"/>
            <a:chOff x="9480679" y="2619048"/>
            <a:chExt cx="3866667" cy="38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0679" y="2619048"/>
              <a:ext cx="3866667" cy="3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2988" y="2619048"/>
            <a:ext cx="3866667" cy="3866667"/>
            <a:chOff x="14022988" y="2619048"/>
            <a:chExt cx="3866667" cy="38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2988" y="2619048"/>
              <a:ext cx="3866667" cy="38666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1470" y="6409526"/>
            <a:ext cx="3108326" cy="9241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0517" y="7139681"/>
            <a:ext cx="2500547" cy="15810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53783" y="6409526"/>
            <a:ext cx="2428259" cy="9051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2826" y="7139681"/>
            <a:ext cx="2500547" cy="15905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6097" y="6409526"/>
            <a:ext cx="2418735" cy="9051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5144" y="7139678"/>
            <a:ext cx="2125528" cy="15980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38383" y="6409526"/>
            <a:ext cx="2447316" cy="9066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57430" y="7139678"/>
            <a:ext cx="2134899" cy="1156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9028387" cy="178988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571296" y="488464"/>
            <a:ext cx="16952204" cy="68125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043" y="5895240"/>
            <a:ext cx="17613245" cy="2871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4517628" cy="17516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1845" y="1946784"/>
            <a:ext cx="7183512" cy="7183512"/>
            <a:chOff x="1771845" y="1946784"/>
            <a:chExt cx="7183512" cy="71835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45" y="1946784"/>
              <a:ext cx="7183512" cy="71835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86015" y="1946784"/>
            <a:ext cx="7183512" cy="7183512"/>
            <a:chOff x="9286015" y="1946784"/>
            <a:chExt cx="7183512" cy="71835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6015" y="1946784"/>
              <a:ext cx="7183512" cy="7183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30357" y="8864240"/>
            <a:ext cx="7183512" cy="7183512"/>
            <a:chOff x="9330357" y="8864240"/>
            <a:chExt cx="7183512" cy="71835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0357" y="8864240"/>
              <a:ext cx="7183512" cy="718351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031" y="2903391"/>
            <a:ext cx="12477379" cy="42268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3003" y="6245772"/>
            <a:ext cx="9051791" cy="1584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7209930" cy="1760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446213" y="-244283"/>
            <a:ext cx="33178140" cy="120335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526" y="9267964"/>
            <a:ext cx="7035221" cy="933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4761" y="216233"/>
            <a:ext cx="15096192" cy="10069482"/>
            <a:chOff x="1594761" y="216233"/>
            <a:chExt cx="15096192" cy="10069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4761" y="216233"/>
              <a:ext cx="15096192" cy="100694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822" y="212949"/>
            <a:ext cx="5469187" cy="1741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3255" y="3159421"/>
            <a:ext cx="17226886" cy="4841293"/>
            <a:chOff x="403255" y="3159421"/>
            <a:chExt cx="17226886" cy="48412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255" y="3159421"/>
              <a:ext cx="17226886" cy="48412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242" y="3949755"/>
            <a:ext cx="17514638" cy="3353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10605854" cy="1760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6216" y="3541593"/>
            <a:ext cx="7513906" cy="213422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276" y="5736607"/>
            <a:ext cx="16582273" cy="1617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10605854" cy="17603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693" y="1616336"/>
            <a:ext cx="8459760" cy="13688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4137" y="2805670"/>
            <a:ext cx="6171429" cy="3471429"/>
            <a:chOff x="1774137" y="2805670"/>
            <a:chExt cx="6171429" cy="34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137" y="2805670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88073" y="2805670"/>
            <a:ext cx="6171429" cy="3471429"/>
            <a:chOff x="9888073" y="2805670"/>
            <a:chExt cx="6171429" cy="34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88073" y="2805670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4137" y="6633586"/>
            <a:ext cx="6171429" cy="3471429"/>
            <a:chOff x="1774137" y="6633586"/>
            <a:chExt cx="6171429" cy="34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4137" y="6633586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88073" y="6633586"/>
            <a:ext cx="6171429" cy="3471429"/>
            <a:chOff x="9888073" y="6633586"/>
            <a:chExt cx="6171429" cy="34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8073" y="6633586"/>
              <a:ext cx="6171429" cy="34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88073" y="6633586"/>
            <a:ext cx="6171429" cy="3471429"/>
            <a:chOff x="9888073" y="6633586"/>
            <a:chExt cx="6171429" cy="34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8073" y="6633586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4137" y="6633586"/>
            <a:ext cx="6171429" cy="3471429"/>
            <a:chOff x="1774137" y="6633586"/>
            <a:chExt cx="6171429" cy="34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4137" y="6633586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8073" y="2826640"/>
            <a:ext cx="6171429" cy="3471429"/>
            <a:chOff x="9888073" y="2826640"/>
            <a:chExt cx="6171429" cy="34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8073" y="2826640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74137" y="2805670"/>
            <a:ext cx="6171429" cy="3471429"/>
            <a:chOff x="1774137" y="2805670"/>
            <a:chExt cx="6171429" cy="34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4137" y="2805670"/>
              <a:ext cx="6171429" cy="34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841" y="212949"/>
            <a:ext cx="10598029" cy="17741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0693" y="1616336"/>
            <a:ext cx="4465409" cy="1356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841" y="212949"/>
            <a:ext cx="10598029" cy="17741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693" y="1616336"/>
            <a:ext cx="6220793" cy="135120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0496" y="1836402"/>
            <a:ext cx="5829949" cy="9068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052948" y="601638"/>
            <a:ext cx="34296372" cy="11271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841" y="212949"/>
            <a:ext cx="10598029" cy="17741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170" y="1616336"/>
            <a:ext cx="5791851" cy="13778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8592" y="3952563"/>
            <a:ext cx="2800101" cy="2800101"/>
            <a:chOff x="688592" y="3952563"/>
            <a:chExt cx="2800101" cy="28001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592" y="3952563"/>
              <a:ext cx="2800101" cy="28001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15699" y="3952563"/>
            <a:ext cx="2800101" cy="2800101"/>
            <a:chOff x="4215699" y="3952563"/>
            <a:chExt cx="2800101" cy="28001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5699" y="3952563"/>
              <a:ext cx="2800101" cy="28001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2807" y="3952563"/>
            <a:ext cx="2800101" cy="2800101"/>
            <a:chOff x="7742807" y="3952563"/>
            <a:chExt cx="2800101" cy="28001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2807" y="3952563"/>
              <a:ext cx="2800101" cy="28001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69914" y="3990105"/>
            <a:ext cx="2800101" cy="2800101"/>
            <a:chOff x="11269914" y="3990105"/>
            <a:chExt cx="2800101" cy="28001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9914" y="3990105"/>
              <a:ext cx="2800101" cy="2800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97021" y="3727314"/>
            <a:ext cx="2800101" cy="2800101"/>
            <a:chOff x="14797021" y="3727314"/>
            <a:chExt cx="2800101" cy="2800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97021" y="3727314"/>
              <a:ext cx="2800101" cy="28001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1367" y="6433564"/>
            <a:ext cx="1876402" cy="11002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38472" y="6433568"/>
            <a:ext cx="1876401" cy="11002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65580" y="6433568"/>
            <a:ext cx="1876401" cy="11002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92677" y="6433568"/>
            <a:ext cx="1876401" cy="11002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19794" y="6433568"/>
            <a:ext cx="1876401" cy="110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나연 김</cp:lastModifiedBy>
  <cp:revision>2</cp:revision>
  <dcterms:created xsi:type="dcterms:W3CDTF">2022-09-14T23:36:14Z</dcterms:created>
  <dcterms:modified xsi:type="dcterms:W3CDTF">2022-09-14T14:38:07Z</dcterms:modified>
</cp:coreProperties>
</file>